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8" r:id="rId14"/>
    <p:sldId id="341" r:id="rId15"/>
    <p:sldId id="344" r:id="rId16"/>
    <p:sldId id="346" r:id="rId17"/>
    <p:sldId id="347" r:id="rId18"/>
    <p:sldId id="345" r:id="rId19"/>
    <p:sldId id="305" r:id="rId20"/>
    <p:sldId id="306" r:id="rId21"/>
    <p:sldId id="310" r:id="rId22"/>
    <p:sldId id="316" r:id="rId23"/>
    <p:sldId id="319" r:id="rId24"/>
    <p:sldId id="308" r:id="rId25"/>
    <p:sldId id="312" r:id="rId26"/>
    <p:sldId id="317" r:id="rId27"/>
    <p:sldId id="321" r:id="rId28"/>
    <p:sldId id="311" r:id="rId29"/>
    <p:sldId id="314" r:id="rId30"/>
    <p:sldId id="318" r:id="rId31"/>
    <p:sldId id="320" r:id="rId32"/>
    <p:sldId id="315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13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1" r:id="rId58"/>
    <p:sldId id="272" r:id="rId59"/>
    <p:sldId id="273" r:id="rId60"/>
    <p:sldId id="276" r:id="rId61"/>
    <p:sldId id="27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8"/>
            <p14:sldId id="341"/>
            <p14:sldId id="344"/>
            <p14:sldId id="346"/>
            <p14:sldId id="347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60" d="100"/>
          <a:sy n="60" d="100"/>
        </p:scale>
        <p:origin x="1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25.png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.png"/><Relationship Id="rId7" Type="http://schemas.openxmlformats.org/officeDocument/2006/relationships/image" Target="../media/image12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4.png"/><Relationship Id="rId9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13.png"/><Relationship Id="rId7" Type="http://schemas.openxmlformats.org/officeDocument/2006/relationships/image" Target="../media/image13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25.png"/><Relationship Id="rId9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5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4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3.png"/><Relationship Id="rId5" Type="http://schemas.openxmlformats.org/officeDocument/2006/relationships/image" Target="../media/image141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54.png"/><Relationship Id="rId3" Type="http://schemas.openxmlformats.org/officeDocument/2006/relationships/image" Target="../media/image108.png"/><Relationship Id="rId7" Type="http://schemas.openxmlformats.org/officeDocument/2006/relationships/image" Target="../media/image150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52.png"/><Relationship Id="rId4" Type="http://schemas.openxmlformats.org/officeDocument/2006/relationships/image" Target="../media/image113.png"/><Relationship Id="rId9" Type="http://schemas.openxmlformats.org/officeDocument/2006/relationships/image" Target="../media/image151.png"/><Relationship Id="rId1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23.png"/><Relationship Id="rId4" Type="http://schemas.openxmlformats.org/officeDocument/2006/relationships/image" Target="../media/image1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>
            <a:extLst>
              <a:ext uri="{FF2B5EF4-FFF2-40B4-BE49-F238E27FC236}">
                <a16:creationId xmlns:a16="http://schemas.microsoft.com/office/drawing/2014/main" id="{BE75F01C-3D0A-7EFC-34EA-4DD3F3A1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40" y="1026694"/>
            <a:ext cx="8940267" cy="530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42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9240-4FC6-16BA-5DC4-454DB531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53" y="618698"/>
            <a:ext cx="4812134" cy="290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DCCDD7-B4FB-419A-479E-B03B3408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58" y="607663"/>
            <a:ext cx="4884297" cy="29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BA0DA36-6D4D-B13F-BD2E-D44E2FE85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09" y="3613226"/>
            <a:ext cx="6976581" cy="32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7A237-53B1-2DCF-AC86-B7ADDEF582C2}"/>
              </a:ext>
            </a:extLst>
          </p:cNvPr>
          <p:cNvSpPr txBox="1"/>
          <p:nvPr/>
        </p:nvSpPr>
        <p:spPr>
          <a:xfrm>
            <a:off x="10728355" y="1643405"/>
            <a:ext cx="95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2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6B4808-F601-8A89-73CB-E0A9ABC6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45" y="529713"/>
            <a:ext cx="5333798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637162-9FD6-9EA6-2144-E868AED7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9713"/>
            <a:ext cx="5406412" cy="32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79A7114-63EF-3235-E286-561DEA99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488" y="3429000"/>
            <a:ext cx="7483024" cy="344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F065FC-565A-1C1E-4E4E-9E46DB620C10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10mM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17B84B-B2F2-E114-472B-1F59973E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724" y="3601577"/>
            <a:ext cx="7001626" cy="325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B8CE00-95D6-3ECE-8D38-350ECF589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20" y="664357"/>
            <a:ext cx="5211679" cy="314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FA07B73-C9AA-EC77-38BD-D6400AD0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07" y="706633"/>
            <a:ext cx="5211679" cy="310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78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23786F-FCF6-E2D0-5453-5BE2A775401A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30mM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31DDC96-2CB8-D74B-189F-311F73BB7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212" y="3729037"/>
            <a:ext cx="6727575" cy="31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8D977A7-DC74-49AE-E62C-417478F8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17" y="530508"/>
            <a:ext cx="5403432" cy="33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40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022D352-CB95-D10E-B99F-B63A9808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68" y="3808054"/>
            <a:ext cx="6492282" cy="304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11323</TotalTime>
  <Words>917</Words>
  <Application>Microsoft Office PowerPoint</Application>
  <PresentationFormat>Widescreen</PresentationFormat>
  <Paragraphs>226</Paragraphs>
  <Slides>61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153</cp:revision>
  <dcterms:created xsi:type="dcterms:W3CDTF">2022-05-19T15:06:45Z</dcterms:created>
  <dcterms:modified xsi:type="dcterms:W3CDTF">2023-02-18T22:04:13Z</dcterms:modified>
</cp:coreProperties>
</file>